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55" d="100"/>
          <a:sy n="55" d="100"/>
        </p:scale>
        <p:origin x="31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2585323"/>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2145</TotalTime>
  <Words>4517</Words>
  <Application>Microsoft Office PowerPoint</Application>
  <PresentationFormat>Custom</PresentationFormat>
  <Paragraphs>574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2024-08-21T00:42:40Z</dcterms:created>
  <dcterms:modified xsi:type="dcterms:W3CDTF">2024-09-21T23:37:03Z</dcterms:modified>
</cp:coreProperties>
</file>